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A8C56D-BE4D-4963-8AFF-86FAA0D8E9B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55EFA4-4140-4397-9F4C-12CF0D3A47D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Principals of Design Demonstration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By C. Kohn	</a:t>
            </a:r>
          </a:p>
          <a:p>
            <a:r>
              <a:rPr lang="en-US" dirty="0" smtClean="0"/>
              <a:t>Agricultural Sciences</a:t>
            </a:r>
          </a:p>
          <a:p>
            <a:r>
              <a:rPr lang="en-US" dirty="0" smtClean="0"/>
              <a:t>Waterford,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9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this formative assessment, you and a partner will work to find and describe the six elements of design.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First, click “File” and “Save-as” and save this file as “Last Names – Principals Demo” in the common file your instructor has provided for you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 the board for saving instructions.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Next, copy and paste images from the Internet that you feel are good representations of each of the seven principals of design.  </a:t>
            </a:r>
          </a:p>
          <a:p>
            <a:pPr lvl="1"/>
            <a:r>
              <a:rPr lang="en-US" dirty="0" smtClean="0"/>
              <a:t>Be sure to cite the website they were acquired from.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Finally, defend your choice of photos – explain to us why these are good choices for VERY-EFFECTIVE USE of each particular element.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time allows, you will be presenting your work orally in class using the overhead projector.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6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balance </a:t>
            </a:r>
            <a:r>
              <a:rPr lang="en-US" dirty="0" smtClean="0"/>
              <a:t>because…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1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emphasis </a:t>
            </a:r>
            <a:r>
              <a:rPr lang="en-US" dirty="0" smtClean="0"/>
              <a:t>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scale</a:t>
            </a:r>
            <a:r>
              <a:rPr lang="en-US" dirty="0" smtClean="0"/>
              <a:t> 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transition </a:t>
            </a:r>
            <a:r>
              <a:rPr lang="en-US" dirty="0" smtClean="0"/>
              <a:t>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repetition </a:t>
            </a:r>
            <a:r>
              <a:rPr lang="en-US" dirty="0" smtClean="0"/>
              <a:t>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of </a:t>
            </a:r>
            <a:r>
              <a:rPr lang="en-US" b="1" dirty="0" smtClean="0"/>
              <a:t>variation</a:t>
            </a:r>
            <a:r>
              <a:rPr lang="en-US" dirty="0" smtClean="0"/>
              <a:t> because…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image to the right is a good example of </a:t>
            </a:r>
            <a:r>
              <a:rPr lang="en-US" u="sng" dirty="0" smtClean="0"/>
              <a:t>effective</a:t>
            </a:r>
            <a:r>
              <a:rPr lang="en-US" dirty="0" smtClean="0"/>
              <a:t> use </a:t>
            </a:r>
            <a:r>
              <a:rPr lang="en-US" smtClean="0"/>
              <a:t>of </a:t>
            </a:r>
            <a:r>
              <a:rPr lang="en-US" b="1" smtClean="0"/>
              <a:t>unity </a:t>
            </a:r>
            <a:r>
              <a:rPr lang="en-US" smtClean="0"/>
              <a:t>because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45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</TotalTime>
  <Words>265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Bookman Old Style</vt:lpstr>
      <vt:lpstr>Gill Sans MT</vt:lpstr>
      <vt:lpstr>Wingdings</vt:lpstr>
      <vt:lpstr>Wingdings 3</vt:lpstr>
      <vt:lpstr>Origin</vt:lpstr>
      <vt:lpstr>Principals of Design Demonstration</vt:lpstr>
      <vt:lpstr>Directions</vt:lpstr>
      <vt:lpstr>Balance</vt:lpstr>
      <vt:lpstr>Emphasis</vt:lpstr>
      <vt:lpstr>Scale</vt:lpstr>
      <vt:lpstr>Transition</vt:lpstr>
      <vt:lpstr>Repetition</vt:lpstr>
      <vt:lpstr>Variation</vt:lpstr>
      <vt:lpstr>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Design Demonstration</dc:title>
  <dc:creator>WUHS</dc:creator>
  <cp:lastModifiedBy>Kohn Craig</cp:lastModifiedBy>
  <cp:revision>7</cp:revision>
  <dcterms:created xsi:type="dcterms:W3CDTF">2014-02-02T19:21:21Z</dcterms:created>
  <dcterms:modified xsi:type="dcterms:W3CDTF">2014-02-11T19:28:39Z</dcterms:modified>
</cp:coreProperties>
</file>